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00503000000020004" pitchFamily="2"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Lst>
        </p14:section>
        <p14:section name="templates" id="{CF78C55F-93B5-5146-81D2-8C6A608067E5}">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99"/>
  </p:normalViewPr>
  <p:slideViewPr>
    <p:cSldViewPr snapToGrid="0">
      <p:cViewPr>
        <p:scale>
          <a:sx n="112" d="100"/>
          <a:sy n="112" d="100"/>
        </p:scale>
        <p:origin x="200"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5"/>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8167</TotalTime>
  <Words>54088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DM Mono Medium</vt:lpstr>
      <vt:lpstr>DM Mono</vt:lpstr>
      <vt:lpstr>Inter</vt:lpstr>
      <vt:lpstr>Calibri</vt:lpstr>
      <vt:lpstr>Bradley Hand</vt:lpstr>
      <vt:lpstr>Montserrat</vt:lpstr>
      <vt:lpstr>Oswald</vt:lpstr>
      <vt:lpstr>DM Sans Medium</vt:lpstr>
      <vt:lpstr>Arial</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8</cp:revision>
  <dcterms:modified xsi:type="dcterms:W3CDTF">2022-09-05T16:21:08Z</dcterms:modified>
</cp:coreProperties>
</file>